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2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31,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31,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31,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31,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Dance for PD: Short and long term changes in resting </a:t>
            </a:r>
            <a:r>
              <a:rPr lang="en-US" sz="3600" dirty="0" err="1" smtClean="0"/>
              <a:t>eeg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Gabriella </a:t>
            </a:r>
            <a:r>
              <a:rPr lang="en-US" dirty="0" err="1" smtClean="0"/>
              <a:t>levkov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8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Will changes in resting EEG occur after a single dance class?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Will changes in resting EEG occur after 6-12 dance classes?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How do these changes correlate with overt behavioral changes, such as balance? </a:t>
            </a:r>
            <a:r>
              <a:rPr lang="en-US" dirty="0" smtClean="0">
                <a:solidFill>
                  <a:srgbClr val="FF0000"/>
                </a:solidFill>
              </a:rPr>
              <a:t>(Far stretch)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5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resting EEG will parallel…</a:t>
            </a:r>
          </a:p>
          <a:p>
            <a:pPr marL="457200" indent="-457200">
              <a:buAutoNum type="arabicPeriod"/>
            </a:pPr>
            <a:r>
              <a:rPr lang="en-US" dirty="0" smtClean="0"/>
              <a:t>Comparisons to age-matched controls</a:t>
            </a:r>
          </a:p>
          <a:p>
            <a:pPr marL="457200" indent="-457200">
              <a:buAutoNum type="arabicPeriod"/>
            </a:pPr>
            <a:r>
              <a:rPr lang="en-US" dirty="0" smtClean="0"/>
              <a:t>Comparisons to changes observed in ON/OFF levodopa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7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/>
              <a:t>Subjects will be asked to keep their eyes closed while seating comfortably (chin rest optional)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Resting EEG will be recorded for 5 minutes (</a:t>
            </a:r>
            <a:r>
              <a:rPr lang="en-US" dirty="0" err="1" smtClean="0"/>
              <a:t>Moazami-Goudarzi</a:t>
            </a:r>
            <a:r>
              <a:rPr lang="en-US" dirty="0" smtClean="0"/>
              <a:t> et al. 2008; </a:t>
            </a:r>
            <a:r>
              <a:rPr lang="en-US" dirty="0" err="1" smtClean="0"/>
              <a:t>Babiloni</a:t>
            </a:r>
            <a:r>
              <a:rPr lang="en-US" dirty="0" smtClean="0"/>
              <a:t> et al. 2011)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Recordings will take place at two instances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Before and after a SINGLE dance class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Before and after 6-12 weeks of dance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78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13</TotalTime>
  <Words>150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Essential</vt:lpstr>
      <vt:lpstr>Dance for PD: Short and long term changes in resting eeg</vt:lpstr>
      <vt:lpstr>Research question(s)</vt:lpstr>
      <vt:lpstr>Hypotheses</vt:lpstr>
      <vt:lpstr>methods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for PD: Short and long term changes in resting eeg</dc:title>
  <dc:creator>Levkov</dc:creator>
  <cp:lastModifiedBy>Levkov</cp:lastModifiedBy>
  <cp:revision>2</cp:revision>
  <dcterms:created xsi:type="dcterms:W3CDTF">2013-10-31T20:11:55Z</dcterms:created>
  <dcterms:modified xsi:type="dcterms:W3CDTF">2013-10-31T20:25:49Z</dcterms:modified>
</cp:coreProperties>
</file>